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5" r:id="rId9"/>
    <p:sldId id="26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01/11/2013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s-AR" sz="4000" i="1" dirty="0" smtClean="0"/>
              <a:t>Intervenciones de Enfermería en la administración de fármacos</a:t>
            </a:r>
            <a:endParaRPr lang="es-AR" sz="4000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55576" y="3429000"/>
            <a:ext cx="6400800" cy="324036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s-AR" dirty="0" smtClean="0"/>
              <a:t>Integrantes del grupo: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AR" dirty="0" smtClean="0"/>
              <a:t>-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AR" dirty="0" smtClean="0"/>
              <a:t>-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AR" dirty="0" smtClean="0"/>
              <a:t>-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AR" dirty="0" smtClean="0"/>
              <a:t>-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AR" dirty="0" smtClean="0"/>
              <a:t>-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AR" dirty="0" smtClean="0"/>
              <a:t>-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AR" dirty="0" smtClean="0"/>
              <a:t>-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s-AR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179512" y="1136938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dirty="0" smtClean="0"/>
              <a:t>PROCESO DE ATENCIÓN DE ENFERMERÍA</a:t>
            </a:r>
            <a:endParaRPr lang="es-AR" sz="4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0152" y="405825"/>
            <a:ext cx="85338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200" b="1" dirty="0" smtClean="0"/>
              <a:t>ESCUELA SUPERIOR DE ENFERMERIA “CECILIA GRIERSON”</a:t>
            </a:r>
            <a:endParaRPr lang="es-AR" sz="22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24" y="227579"/>
            <a:ext cx="713132" cy="7261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985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TITULO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CASO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346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DIAGNÓSTICO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FUNDAMENTACIÓN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1591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TRATAMIENTO FARMACOLOGICO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DROGAS</a:t>
            </a:r>
          </a:p>
          <a:p>
            <a:r>
              <a:rPr lang="es-AR" smtClean="0"/>
              <a:t>FUNDAMENTACIÓN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20616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EFECTO FARMACOLÓGICO</a:t>
            </a:r>
            <a:endParaRPr lang="es-AR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dirty="0" smtClean="0"/>
              <a:t>TRATAMIENTO FARMACOLOGICO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73866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EFECTOS ADVERSOS</a:t>
            </a:r>
            <a:endParaRPr lang="es-AR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TRATAMIENTO FARMACOLOGICO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40772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INTERVENCIONES DE ENFERMERÍA</a:t>
            </a:r>
            <a:endParaRPr lang="es-AR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AR" dirty="0" smtClean="0"/>
              <a:t>TRATAMIENTO FARMACOLOGICO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70405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INTERVENCIONES DE ENFERMERÍA</a:t>
            </a:r>
            <a:endParaRPr lang="es-AR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AR" dirty="0" smtClean="0"/>
              <a:t>TRATAMIENTO FARMACOLOGICO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63196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CONCLUSIÓN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56802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59</Words>
  <Application>Microsoft Office PowerPoint</Application>
  <PresentationFormat>Presentación en pantalla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Intervenciones de Enfermería en la administración de fármacos</vt:lpstr>
      <vt:lpstr>TITULO</vt:lpstr>
      <vt:lpstr>DIAGNÓSTICO</vt:lpstr>
      <vt:lpstr>TRATAMIENTO FARMACOLOGICO</vt:lpstr>
      <vt:lpstr>Presentación de PowerPoint</vt:lpstr>
      <vt:lpstr>TRATAMIENTO FARMACOLOGICO</vt:lpstr>
      <vt:lpstr>TRATAMIENTO FARMACOLOGICO</vt:lpstr>
      <vt:lpstr>TRATAMIENTO FARMACOLOGICO</vt:lpstr>
      <vt:lpstr>CONCLUSIÓN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Intervenciones de Enfermería en la administración de fármacos</dc:title>
  <dc:creator>vanesa</dc:creator>
  <cp:lastModifiedBy>vanesa</cp:lastModifiedBy>
  <cp:revision>6</cp:revision>
  <dcterms:created xsi:type="dcterms:W3CDTF">2013-10-18T16:32:48Z</dcterms:created>
  <dcterms:modified xsi:type="dcterms:W3CDTF">2013-11-01T18:33:12Z</dcterms:modified>
</cp:coreProperties>
</file>